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5" d="100"/>
          <a:sy n="75" d="100"/>
        </p:scale>
        <p:origin x="1914" y="750"/>
      </p:cViewPr>
      <p:guideLst>
        <p:guide pos="2160" orient="horz"/>
        <p:guide pos="3952" orient="horz"/>
        <p:guide pos="323" orient="horz"/>
        <p:guide pos="7242"/>
        <p:guide pos="438"/>
        <p:guide pos="596"/>
        <p:guide pos="7089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emf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Титульный слайд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l="0" t="0" r="0" b="71585"/>
          <a:stretch/>
        </p:blipFill>
        <p:spPr bwMode="auto">
          <a:xfrm>
            <a:off x="5441430" y="-10253"/>
            <a:ext cx="6750571" cy="68682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838200" y="2105560"/>
            <a:ext cx="6811562" cy="132343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38200" y="3597160"/>
            <a:ext cx="6898462" cy="40011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rcRect l="-1934" t="0" r="0" b="0"/>
          <a:stretch/>
        </p:blipFill>
        <p:spPr bwMode="auto">
          <a:xfrm>
            <a:off x="7649763" y="3917531"/>
            <a:ext cx="2869178" cy="2889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rcRect l="52838" t="0" r="0" b="0"/>
          <a:stretch/>
        </p:blipFill>
        <p:spPr bwMode="auto">
          <a:xfrm rot="5400000">
            <a:off x="9672463" y="-88772"/>
            <a:ext cx="2441016" cy="2598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Пользовательский слайд_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 bwMode="auto">
          <a:xfrm>
            <a:off x="957263" y="1244697"/>
            <a:ext cx="4904275" cy="4280779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sp>
        <p:nvSpPr>
          <p:cNvPr id="4" name="Рисунок 8"/>
          <p:cNvSpPr>
            <a:spLocks noGrp="1"/>
          </p:cNvSpPr>
          <p:nvPr>
            <p:ph type="pic" sz="quarter" idx="22"/>
          </p:nvPr>
        </p:nvSpPr>
        <p:spPr bwMode="auto">
          <a:xfrm>
            <a:off x="6163636" y="1244698"/>
            <a:ext cx="5071101" cy="4416193"/>
          </a:xfrm>
          <a:prstGeom prst="roundRect">
            <a:avLst>
              <a:gd name="adj" fmla="val 15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Конта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747061" y="821011"/>
            <a:ext cx="6778252" cy="5399217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 userDrawn="1"/>
        </p:nvSpPr>
        <p:spPr bwMode="auto">
          <a:xfrm>
            <a:off x="906419" y="1359680"/>
            <a:ext cx="5257801" cy="1101436"/>
          </a:xfrm>
          <a:prstGeom prst="roundRect">
            <a:avLst>
              <a:gd name="adj" fmla="val 4915"/>
            </a:avLst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defRPr/>
            </a:pPr>
            <a:endParaRPr lang="ru-RU" sz="3200"/>
          </a:p>
        </p:txBody>
      </p:sp>
      <p:sp>
        <p:nvSpPr>
          <p:cNvPr id="17" name="Прямоугольник: скругленные углы 16"/>
          <p:cNvSpPr/>
          <p:nvPr userDrawn="1"/>
        </p:nvSpPr>
        <p:spPr bwMode="auto">
          <a:xfrm>
            <a:off x="904829" y="2700469"/>
            <a:ext cx="5257801" cy="1101436"/>
          </a:xfrm>
          <a:prstGeom prst="roundRect">
            <a:avLst>
              <a:gd name="adj" fmla="val 4915"/>
            </a:avLst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defRPr/>
            </a:pPr>
            <a:endParaRPr lang="ru-RU" sz="3200"/>
          </a:p>
        </p:txBody>
      </p:sp>
      <p:sp>
        <p:nvSpPr>
          <p:cNvPr id="20" name="Прямоугольник: скругленные углы 19"/>
          <p:cNvSpPr/>
          <p:nvPr userDrawn="1"/>
        </p:nvSpPr>
        <p:spPr bwMode="auto">
          <a:xfrm>
            <a:off x="904829" y="4041258"/>
            <a:ext cx="5257801" cy="1101436"/>
          </a:xfrm>
          <a:prstGeom prst="roundRect">
            <a:avLst>
              <a:gd name="adj" fmla="val 4915"/>
            </a:avLst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defRPr/>
            </a:pPr>
            <a:endParaRPr lang="ru-RU" sz="3200"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08575" y="673576"/>
            <a:ext cx="4649755" cy="584775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3200">
                <a:solidFill>
                  <a:srgbClr val="4C5767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Контакты</a:t>
            </a:r>
            <a:endParaRPr/>
          </a:p>
        </p:txBody>
      </p:sp>
      <p:grpSp>
        <p:nvGrpSpPr>
          <p:cNvPr id="13" name="Group 14"/>
          <p:cNvGrpSpPr/>
          <p:nvPr userDrawn="1"/>
        </p:nvGrpSpPr>
        <p:grpSpPr bwMode="auto">
          <a:xfrm>
            <a:off x="3577321" y="6349078"/>
            <a:ext cx="5037358" cy="246221"/>
            <a:chOff x="2748463" y="5654134"/>
            <a:chExt cx="5037358" cy="246221"/>
          </a:xfrm>
        </p:grpSpPr>
        <p:sp>
          <p:nvSpPr>
            <p:cNvPr id="14" name="Rectangle 15"/>
            <p:cNvSpPr/>
            <p:nvPr/>
          </p:nvSpPr>
          <p:spPr bwMode="auto">
            <a:xfrm>
              <a:off x="2748463" y="5654134"/>
              <a:ext cx="1420552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Lato"/>
                  <a:ea typeface="Lato"/>
                  <a:cs typeface="Lato"/>
                </a:rPr>
                <a:t>Your Text Here</a:t>
              </a:r>
              <a:endParaRPr/>
            </a:p>
          </p:txBody>
        </p:sp>
        <p:sp>
          <p:nvSpPr>
            <p:cNvPr id="15" name="Oval 16"/>
            <p:cNvSpPr/>
            <p:nvPr/>
          </p:nvSpPr>
          <p:spPr bwMode="auto">
            <a:xfrm>
              <a:off x="4317221" y="573152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Segoe UI"/>
              </a:endParaRPr>
            </a:p>
          </p:txBody>
        </p:sp>
        <p:sp>
          <p:nvSpPr>
            <p:cNvPr id="24" name="Rectangle 17"/>
            <p:cNvSpPr/>
            <p:nvPr/>
          </p:nvSpPr>
          <p:spPr bwMode="auto">
            <a:xfrm>
              <a:off x="4556867" y="5654134"/>
              <a:ext cx="1420552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Lato"/>
                  <a:ea typeface="Lato"/>
                  <a:cs typeface="Lato"/>
                </a:rPr>
                <a:t>Your Text Here</a:t>
              </a:r>
              <a:endParaRPr/>
            </a:p>
          </p:txBody>
        </p:sp>
        <p:sp>
          <p:nvSpPr>
            <p:cNvPr id="25" name="Oval 18"/>
            <p:cNvSpPr/>
            <p:nvPr/>
          </p:nvSpPr>
          <p:spPr bwMode="auto">
            <a:xfrm>
              <a:off x="6125625" y="573152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Segoe UI"/>
              </a:endParaRPr>
            </a:p>
          </p:txBody>
        </p:sp>
        <p:sp>
          <p:nvSpPr>
            <p:cNvPr id="26" name="Rectangle 19"/>
            <p:cNvSpPr/>
            <p:nvPr/>
          </p:nvSpPr>
          <p:spPr bwMode="auto">
            <a:xfrm>
              <a:off x="6365269" y="5654134"/>
              <a:ext cx="1420552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>
                  <a:latin typeface="Lato"/>
                  <a:ea typeface="Lato"/>
                  <a:cs typeface="Lato"/>
                </a:rPr>
                <a:t>Your Text Here</a:t>
              </a:r>
              <a:endParaRPr/>
            </a:p>
          </p:txBody>
        </p:sp>
      </p:grp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/>
          <a:srcRect l="0" t="19445" r="16742" b="78909"/>
          <a:stretch/>
        </p:blipFill>
        <p:spPr bwMode="auto">
          <a:xfrm>
            <a:off x="2835582" y="6413630"/>
            <a:ext cx="9356418" cy="444370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 bwMode="auto">
          <a:xfrm>
            <a:off x="0" y="6336703"/>
            <a:ext cx="12192000" cy="444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181572" y="6422057"/>
            <a:ext cx="1911997" cy="277776"/>
          </a:xfrm>
          <a:prstGeom prst="rect">
            <a:avLst/>
          </a:prstGeom>
        </p:spPr>
      </p:pic>
      <p:sp>
        <p:nvSpPr>
          <p:cNvPr id="36" name="Текст 1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139825" y="1485600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E-mail</a:t>
            </a:r>
            <a:r>
              <a:rPr lang="ru-RU"/>
              <a:t>:</a:t>
            </a:r>
            <a:endParaRPr/>
          </a:p>
        </p:txBody>
      </p:sp>
      <p:sp>
        <p:nvSpPr>
          <p:cNvPr id="37" name="Текст 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138238" y="1885250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______@____</a:t>
            </a:r>
            <a:r>
              <a:rPr lang="ru-RU"/>
              <a:t>.</a:t>
            </a:r>
            <a:r>
              <a:rPr lang="en-US"/>
              <a:t>com</a:t>
            </a:r>
            <a:endParaRPr lang="ru-RU"/>
          </a:p>
        </p:txBody>
      </p:sp>
      <p:sp>
        <p:nvSpPr>
          <p:cNvPr id="38" name="Текст 11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138238" y="2828525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E-mail</a:t>
            </a:r>
            <a:r>
              <a:rPr lang="ru-RU"/>
              <a:t>:</a:t>
            </a:r>
            <a:endParaRPr/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136650" y="3249213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______@____</a:t>
            </a:r>
            <a:r>
              <a:rPr lang="ru-RU"/>
              <a:t>.</a:t>
            </a:r>
            <a:r>
              <a:rPr lang="en-US"/>
              <a:t>com</a:t>
            </a:r>
            <a:endParaRPr lang="ru-RU"/>
          </a:p>
        </p:txBody>
      </p:sp>
      <p:sp>
        <p:nvSpPr>
          <p:cNvPr id="40" name="Текст 27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138238" y="4170063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ru-RU"/>
              <a:t>Телефон:</a:t>
            </a:r>
            <a:endParaRPr/>
          </a:p>
        </p:txBody>
      </p:sp>
      <p:sp>
        <p:nvSpPr>
          <p:cNvPr id="41" name="Текст 28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136650" y="4577750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ru-RU"/>
              <a:t>+7 (___) ___- __- __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Конта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22"/>
          </p:nvPr>
        </p:nvSpPr>
        <p:spPr bwMode="auto">
          <a:xfrm>
            <a:off x="6335399" y="884281"/>
            <a:ext cx="5071101" cy="4416193"/>
          </a:xfrm>
          <a:prstGeom prst="roundRect">
            <a:avLst>
              <a:gd name="adj" fmla="val 15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Текст 5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785500" y="721124"/>
            <a:ext cx="4649755" cy="584775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3200">
                <a:solidFill>
                  <a:srgbClr val="4C5767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Контакты</a:t>
            </a:r>
            <a:endParaRPr/>
          </a:p>
        </p:txBody>
      </p:sp>
      <p:sp>
        <p:nvSpPr>
          <p:cNvPr id="46" name="Текст 1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116750" y="1629398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E-mail</a:t>
            </a:r>
            <a:r>
              <a:rPr lang="ru-RU"/>
              <a:t>:</a:t>
            </a:r>
            <a:endParaRPr/>
          </a:p>
        </p:txBody>
      </p:sp>
      <p:sp>
        <p:nvSpPr>
          <p:cNvPr id="47" name="Текст 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115163" y="2029048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______@____</a:t>
            </a:r>
            <a:r>
              <a:rPr lang="ru-RU"/>
              <a:t>.</a:t>
            </a:r>
            <a:r>
              <a:rPr lang="en-US"/>
              <a:t>com</a:t>
            </a:r>
            <a:endParaRPr lang="ru-RU"/>
          </a:p>
        </p:txBody>
      </p:sp>
      <p:sp>
        <p:nvSpPr>
          <p:cNvPr id="48" name="Текст 11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115163" y="2972323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E-mail</a:t>
            </a:r>
            <a:r>
              <a:rPr lang="ru-RU"/>
              <a:t>:</a:t>
            </a:r>
            <a:endParaRPr/>
          </a:p>
        </p:txBody>
      </p:sp>
      <p:sp>
        <p:nvSpPr>
          <p:cNvPr id="49" name="Текст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113575" y="3393011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en-US"/>
              <a:t>______@____</a:t>
            </a:r>
            <a:r>
              <a:rPr lang="ru-RU"/>
              <a:t>.</a:t>
            </a:r>
            <a:r>
              <a:rPr lang="en-US"/>
              <a:t>com</a:t>
            </a:r>
            <a:endParaRPr lang="ru-RU"/>
          </a:p>
        </p:txBody>
      </p:sp>
      <p:sp>
        <p:nvSpPr>
          <p:cNvPr id="50" name="Текст 27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1115163" y="4313861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ru-RU"/>
              <a:t>Телефон:</a:t>
            </a:r>
            <a:endParaRPr/>
          </a:p>
        </p:txBody>
      </p:sp>
      <p:sp>
        <p:nvSpPr>
          <p:cNvPr id="51" name="Текст 28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113575" y="4721548"/>
            <a:ext cx="4791075" cy="422488"/>
          </a:xfrm>
        </p:spPr>
        <p:txBody>
          <a:bodyPr/>
          <a:lstStyle/>
          <a:p>
            <a:pPr lvl="0">
              <a:defRPr/>
            </a:pPr>
            <a:r>
              <a:rPr lang="ru-RU"/>
              <a:t>+7 (___) ___- __- __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rcRect l="23446" t="-1" r="1" b="34"/>
          <a:stretch/>
        </p:blipFill>
        <p:spPr bwMode="auto">
          <a:xfrm>
            <a:off x="0" y="457494"/>
            <a:ext cx="4597400" cy="6164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rcRect l="0" t="-187" r="0" b="0"/>
          <a:stretch/>
        </p:blipFill>
        <p:spPr bwMode="auto">
          <a:xfrm rot="10800000">
            <a:off x="4847774" y="5443040"/>
            <a:ext cx="2746828" cy="1414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rcRect l="0" t="-187" r="0" b="0"/>
          <a:stretch/>
        </p:blipFill>
        <p:spPr bwMode="auto">
          <a:xfrm rot="5400000">
            <a:off x="8264812" y="1361755"/>
            <a:ext cx="5199202" cy="2678239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82961" y="1889765"/>
            <a:ext cx="6581649" cy="1937720"/>
          </a:xfrm>
        </p:spPr>
        <p:txBody>
          <a:bodyPr wrap="square" lIns="0" tIns="0" rIns="0" bIns="0"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5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/>
          <p:nvPr userDrawn="1"/>
        </p:nvSpPr>
        <p:spPr bwMode="auto">
          <a:xfrm>
            <a:off x="1182962" y="3824193"/>
            <a:ext cx="6581649" cy="790345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традиции и инновации, проблемы </a:t>
            </a:r>
            <a:br>
              <a:rPr lang="ru-RU" sz="2800" b="1">
                <a:solidFill>
                  <a:schemeClr val="bg1"/>
                </a:solidFill>
                <a:latin typeface="Calibri"/>
                <a:ea typeface="Arial"/>
                <a:cs typeface="Arial"/>
              </a:rPr>
            </a:br>
            <a:r>
              <a:rPr lang="ru-RU" sz="2800" b="1">
                <a:solidFill>
                  <a:schemeClr val="bg1"/>
                </a:solidFill>
                <a:latin typeface="Calibri"/>
                <a:ea typeface="Arial"/>
                <a:cs typeface="Arial"/>
              </a:rPr>
              <a:t>и перспективы развития</a:t>
            </a:r>
            <a:endParaRPr lang="ru-RU" sz="2800" b="1"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1182962" y="1644038"/>
            <a:ext cx="5349918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606016" y="219260"/>
            <a:ext cx="5038639" cy="67422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182961" y="5805773"/>
            <a:ext cx="2390842" cy="6894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847582" y="6007640"/>
            <a:ext cx="1432922" cy="338105"/>
          </a:xfrm>
          <a:prstGeom prst="rect">
            <a:avLst/>
          </a:prstGeom>
        </p:spPr>
      </p:pic>
      <p:sp>
        <p:nvSpPr>
          <p:cNvPr id="18" name="Подзаголовок 11"/>
          <p:cNvSpPr>
            <a:spLocks noGrp="1"/>
          </p:cNvSpPr>
          <p:nvPr>
            <p:ph type="subTitle" idx="4294967295"/>
          </p:nvPr>
        </p:nvSpPr>
        <p:spPr bwMode="auto">
          <a:xfrm>
            <a:off x="1182962" y="1234966"/>
            <a:ext cx="6581649" cy="402546"/>
          </a:xfrm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en-US" sz="1900">
                <a:solidFill>
                  <a:schemeClr val="bg1"/>
                </a:solidFill>
                <a:latin typeface="Calibri"/>
                <a:cs typeface="Calibri"/>
              </a:rPr>
              <a:t>II </a:t>
            </a:r>
            <a:r>
              <a:rPr lang="ru-RU" sz="1900" b="0" i="0" u="none" strike="noStrike">
                <a:solidFill>
                  <a:schemeClr val="bg1"/>
                </a:solidFill>
                <a:latin typeface="Calibri"/>
                <a:cs typeface="Calibri"/>
              </a:rPr>
              <a:t>Всероссийская научно-практическая конференция</a:t>
            </a:r>
            <a:endParaRPr lang="ru-RU" sz="19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Финальный слайд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04" y="0"/>
            <a:ext cx="12190195" cy="6859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Рисунки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20"/>
          </p:nvPr>
        </p:nvSpPr>
        <p:spPr bwMode="auto">
          <a:xfrm>
            <a:off x="-848173" y="1184912"/>
            <a:ext cx="3619500" cy="3897356"/>
          </a:xfrm>
          <a:prstGeom prst="roundRect">
            <a:avLst>
              <a:gd name="adj" fmla="val 167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ольник: скругленные углы 5"/>
          <p:cNvSpPr/>
          <p:nvPr userDrawn="1"/>
        </p:nvSpPr>
        <p:spPr bwMode="auto">
          <a:xfrm>
            <a:off x="3080658" y="1184869"/>
            <a:ext cx="6063342" cy="3897356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21"/>
          </p:nvPr>
        </p:nvSpPr>
        <p:spPr bwMode="auto">
          <a:xfrm>
            <a:off x="9398748" y="1184912"/>
            <a:ext cx="3671981" cy="3897356"/>
          </a:xfrm>
          <a:prstGeom prst="roundRect">
            <a:avLst>
              <a:gd name="adj" fmla="val 167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 bwMode="auto">
          <a:xfrm>
            <a:off x="3243942" y="1320108"/>
            <a:ext cx="5680983" cy="4370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Диаграммы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11"/>
          <p:cNvSpPr>
            <a:spLocks noGrp="1"/>
          </p:cNvSpPr>
          <p:nvPr>
            <p:ph type="body" sz="quarter" idx="30"/>
          </p:nvPr>
        </p:nvSpPr>
        <p:spPr bwMode="auto">
          <a:xfrm>
            <a:off x="1152109" y="1483177"/>
            <a:ext cx="4715291" cy="43704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Прямоугольник: скругленные углы 7"/>
          <p:cNvSpPr/>
          <p:nvPr userDrawn="1"/>
        </p:nvSpPr>
        <p:spPr bwMode="auto">
          <a:xfrm>
            <a:off x="957263" y="1359023"/>
            <a:ext cx="5129212" cy="4659416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31"/>
          </p:nvPr>
        </p:nvSpPr>
        <p:spPr bwMode="auto">
          <a:xfrm>
            <a:off x="6400800" y="1358798"/>
            <a:ext cx="4833937" cy="465941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Диаграммы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 bwMode="auto">
          <a:xfrm>
            <a:off x="6333423" y="1443448"/>
            <a:ext cx="4947385" cy="356508"/>
          </a:xfrm>
        </p:spPr>
        <p:txBody>
          <a:bodyPr wrap="square">
            <a:spAutoFit/>
          </a:bodyPr>
          <a:lstStyle>
            <a:lvl1pPr marL="1800" indent="0">
              <a:lnSpc>
                <a:spcPct val="120000"/>
              </a:lnSpc>
              <a:spcAft>
                <a:spcPts val="1200"/>
              </a:spcAft>
              <a:buNone/>
              <a:defRPr sz="16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Диаграмма 10"/>
          <p:cNvSpPr>
            <a:spLocks noGrp="1"/>
          </p:cNvSpPr>
          <p:nvPr>
            <p:ph type="chart" sz="quarter" idx="12"/>
          </p:nvPr>
        </p:nvSpPr>
        <p:spPr bwMode="auto">
          <a:xfrm>
            <a:off x="6262432" y="3367598"/>
            <a:ext cx="5038725" cy="240982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Прямоугольник: скругленные углы 12"/>
          <p:cNvSpPr/>
          <p:nvPr userDrawn="1"/>
        </p:nvSpPr>
        <p:spPr bwMode="auto">
          <a:xfrm>
            <a:off x="6146543" y="1338773"/>
            <a:ext cx="5257801" cy="1790700"/>
          </a:xfrm>
          <a:prstGeom prst="roundRect">
            <a:avLst>
              <a:gd name="adj" fmla="val 4915"/>
            </a:avLst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14" name="Прямоугольник: скругленные углы 13"/>
          <p:cNvSpPr/>
          <p:nvPr userDrawn="1"/>
        </p:nvSpPr>
        <p:spPr bwMode="auto">
          <a:xfrm>
            <a:off x="6146542" y="3281872"/>
            <a:ext cx="5257801" cy="2592387"/>
          </a:xfrm>
          <a:prstGeom prst="roundRect">
            <a:avLst>
              <a:gd name="adj" fmla="val 4915"/>
            </a:avLst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15" name="Рисунок 8"/>
          <p:cNvSpPr>
            <a:spLocks noGrp="1"/>
          </p:cNvSpPr>
          <p:nvPr>
            <p:ph type="pic" sz="quarter" idx="26"/>
          </p:nvPr>
        </p:nvSpPr>
        <p:spPr bwMode="auto">
          <a:xfrm>
            <a:off x="787654" y="1362458"/>
            <a:ext cx="5150564" cy="4511801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Титульный слайд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rcRect l="0" t="0" r="0" b="71585"/>
          <a:stretch/>
        </p:blipFill>
        <p:spPr bwMode="auto">
          <a:xfrm>
            <a:off x="5441430" y="-1"/>
            <a:ext cx="6750571" cy="685800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49313" y="2466262"/>
            <a:ext cx="7224298" cy="70788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49313" y="3452106"/>
            <a:ext cx="7224298" cy="40011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rcRect l="-1934" t="0" r="0" b="0"/>
          <a:stretch/>
        </p:blipFill>
        <p:spPr bwMode="auto">
          <a:xfrm>
            <a:off x="7649763" y="3917531"/>
            <a:ext cx="2869178" cy="2889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rcRect l="52838" t="0" r="0" b="0"/>
          <a:stretch/>
        </p:blipFill>
        <p:spPr bwMode="auto">
          <a:xfrm rot="5400000">
            <a:off x="9677589" y="-83646"/>
            <a:ext cx="2430764" cy="2598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31830" y="4499604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359574" y="4499604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982127" y="4503321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452963" y="4499604"/>
            <a:ext cx="2353876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31830" y="4867271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0" name="Текст 13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359573" y="4867271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982125" y="4870988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8452960" y="4867271"/>
            <a:ext cx="2353876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8" name="Рисунок 8"/>
          <p:cNvSpPr>
            <a:spLocks noGrp="1"/>
          </p:cNvSpPr>
          <p:nvPr>
            <p:ph type="pic" sz="quarter" idx="26"/>
          </p:nvPr>
        </p:nvSpPr>
        <p:spPr bwMode="auto">
          <a:xfrm>
            <a:off x="839788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Рисунок 8"/>
          <p:cNvSpPr>
            <a:spLocks noGrp="1"/>
          </p:cNvSpPr>
          <p:nvPr>
            <p:ph type="pic" sz="quarter" idx="32"/>
          </p:nvPr>
        </p:nvSpPr>
        <p:spPr bwMode="auto">
          <a:xfrm>
            <a:off x="3501010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Рисунок 8"/>
          <p:cNvSpPr>
            <a:spLocks noGrp="1"/>
          </p:cNvSpPr>
          <p:nvPr>
            <p:ph type="pic" sz="quarter" idx="33"/>
          </p:nvPr>
        </p:nvSpPr>
        <p:spPr bwMode="auto">
          <a:xfrm>
            <a:off x="6123562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Рисунок 8"/>
          <p:cNvSpPr>
            <a:spLocks noGrp="1"/>
          </p:cNvSpPr>
          <p:nvPr>
            <p:ph type="pic" sz="quarter" idx="34"/>
          </p:nvPr>
        </p:nvSpPr>
        <p:spPr bwMode="auto">
          <a:xfrm>
            <a:off x="8594397" y="1986532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Текст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965417" y="4990291"/>
            <a:ext cx="244567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0" name="Рисунок 8"/>
          <p:cNvSpPr>
            <a:spLocks noGrp="1"/>
          </p:cNvSpPr>
          <p:nvPr>
            <p:ph type="pic" sz="quarter" idx="26"/>
          </p:nvPr>
        </p:nvSpPr>
        <p:spPr bwMode="auto">
          <a:xfrm>
            <a:off x="1103686" y="1805556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Рисунок 8"/>
          <p:cNvSpPr>
            <a:spLocks noGrp="1"/>
          </p:cNvSpPr>
          <p:nvPr>
            <p:ph type="pic" sz="quarter" idx="32"/>
          </p:nvPr>
        </p:nvSpPr>
        <p:spPr bwMode="auto">
          <a:xfrm>
            <a:off x="3694189" y="1805556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Рисунок 8"/>
          <p:cNvSpPr>
            <a:spLocks noGrp="1"/>
          </p:cNvSpPr>
          <p:nvPr>
            <p:ph type="pic" sz="quarter" idx="33"/>
          </p:nvPr>
        </p:nvSpPr>
        <p:spPr bwMode="auto">
          <a:xfrm>
            <a:off x="6284692" y="1805556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Рисунок 8"/>
          <p:cNvSpPr>
            <a:spLocks noGrp="1"/>
          </p:cNvSpPr>
          <p:nvPr>
            <p:ph type="pic" sz="quarter" idx="34"/>
          </p:nvPr>
        </p:nvSpPr>
        <p:spPr bwMode="auto">
          <a:xfrm>
            <a:off x="8875195" y="1805556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965030" y="4329719"/>
            <a:ext cx="2446072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/>
            </a:pPr>
            <a:r>
              <a:rPr lang="ru-RU"/>
              <a:t>Фамилия Имя Отчество</a:t>
            </a:r>
            <a:endParaRPr/>
          </a:p>
        </p:txBody>
      </p:sp>
      <p:sp>
        <p:nvSpPr>
          <p:cNvPr id="25" name="Текст 13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3602251" y="4990291"/>
            <a:ext cx="244567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3601864" y="4329719"/>
            <a:ext cx="2446072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/>
            </a:pPr>
            <a:r>
              <a:rPr lang="ru-RU"/>
              <a:t>Фамилия Имя Отчество</a:t>
            </a:r>
            <a:endParaRPr/>
          </a:p>
        </p:txBody>
      </p:sp>
      <p:sp>
        <p:nvSpPr>
          <p:cNvPr id="27" name="Текст 13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6213773" y="4990291"/>
            <a:ext cx="244567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6213385" y="4329719"/>
            <a:ext cx="2446072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/>
            </a:pPr>
            <a:r>
              <a:rPr lang="ru-RU"/>
              <a:t>Фамилия Имя Отчество</a:t>
            </a:r>
            <a:endParaRPr/>
          </a:p>
        </p:txBody>
      </p:sp>
      <p:sp>
        <p:nvSpPr>
          <p:cNvPr id="29" name="Текст 13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8875195" y="4970200"/>
            <a:ext cx="2540490" cy="338554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8874808" y="4309628"/>
            <a:ext cx="2540908" cy="70788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>
              <a:defRPr/>
            </a:pPr>
            <a:r>
              <a:rPr lang="ru-RU"/>
              <a:t>Фамилия Имя Отчество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2656114"/>
            <a:ext cx="957263" cy="126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11234057" y="2656114"/>
            <a:ext cx="957263" cy="1262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3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"/>
          <a:srcRect l="0" t="32874" r="0" b="0"/>
          <a:stretch/>
        </p:blipFill>
        <p:spPr bwMode="auto">
          <a:xfrm>
            <a:off x="6092029" y="0"/>
            <a:ext cx="4134732" cy="27838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243298" y="4352325"/>
            <a:ext cx="758114" cy="7527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rcRect l="0" t="0" r="0" b="15944"/>
          <a:stretch/>
        </p:blipFill>
        <p:spPr bwMode="auto">
          <a:xfrm>
            <a:off x="10390808" y="5298822"/>
            <a:ext cx="1801192" cy="155917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5"/>
          <a:srcRect l="35554" t="0" r="0" b="41948"/>
          <a:stretch/>
        </p:blipFill>
        <p:spPr bwMode="auto">
          <a:xfrm>
            <a:off x="0" y="4873227"/>
            <a:ext cx="2145821" cy="1984772"/>
          </a:xfrm>
          <a:prstGeom prst="rect">
            <a:avLst/>
          </a:prstGeom>
        </p:spPr>
      </p:pic>
      <p:sp>
        <p:nvSpPr>
          <p:cNvPr id="13" name="Текст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151140" y="4480808"/>
            <a:ext cx="2411211" cy="400110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1072910" y="759671"/>
            <a:ext cx="9907460" cy="707886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7" name="Рисунок 8"/>
          <p:cNvSpPr>
            <a:spLocks noGrp="1"/>
          </p:cNvSpPr>
          <p:nvPr>
            <p:ph type="pic" sz="quarter" idx="26"/>
          </p:nvPr>
        </p:nvSpPr>
        <p:spPr bwMode="auto">
          <a:xfrm>
            <a:off x="1253073" y="1985128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Рисунок 8"/>
          <p:cNvSpPr>
            <a:spLocks noGrp="1"/>
          </p:cNvSpPr>
          <p:nvPr>
            <p:ph type="pic" sz="quarter" idx="29"/>
          </p:nvPr>
        </p:nvSpPr>
        <p:spPr bwMode="auto">
          <a:xfrm>
            <a:off x="4977868" y="2395824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Рисунок 8"/>
          <p:cNvSpPr>
            <a:spLocks noGrp="1"/>
          </p:cNvSpPr>
          <p:nvPr>
            <p:ph type="pic" sz="quarter" idx="30"/>
          </p:nvPr>
        </p:nvSpPr>
        <p:spPr bwMode="auto">
          <a:xfrm>
            <a:off x="8724900" y="199748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892064" y="4899784"/>
            <a:ext cx="2398083" cy="400110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29" name="Текст 13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8629648" y="4480808"/>
            <a:ext cx="2411211" cy="400110"/>
          </a:xfrm>
        </p:spPr>
        <p:txBody>
          <a:bodyPr wrap="square"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bg1"/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10181572" y="6484001"/>
            <a:ext cx="1911997" cy="277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5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154481" y="4450513"/>
            <a:ext cx="2311031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154481" y="4789703"/>
            <a:ext cx="2311031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17" name="Рисунок 8"/>
          <p:cNvSpPr>
            <a:spLocks noGrp="1"/>
          </p:cNvSpPr>
          <p:nvPr>
            <p:ph type="pic" sz="quarter" idx="26"/>
          </p:nvPr>
        </p:nvSpPr>
        <p:spPr bwMode="auto">
          <a:xfrm>
            <a:off x="1253073" y="1985128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Рисунок 8"/>
          <p:cNvSpPr>
            <a:spLocks noGrp="1"/>
          </p:cNvSpPr>
          <p:nvPr>
            <p:ph type="pic" sz="quarter" idx="29"/>
          </p:nvPr>
        </p:nvSpPr>
        <p:spPr bwMode="auto">
          <a:xfrm>
            <a:off x="4977868" y="2395824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Рисунок 8"/>
          <p:cNvSpPr>
            <a:spLocks noGrp="1"/>
          </p:cNvSpPr>
          <p:nvPr>
            <p:ph type="pic" sz="quarter" idx="30"/>
          </p:nvPr>
        </p:nvSpPr>
        <p:spPr bwMode="auto">
          <a:xfrm>
            <a:off x="8724900" y="1997487"/>
            <a:ext cx="2212439" cy="2427736"/>
          </a:xfrm>
          <a:prstGeom prst="roundRect">
            <a:avLst>
              <a:gd name="adj" fmla="val 207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892065" y="4864196"/>
            <a:ext cx="2307690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23" name="Текст 13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892065" y="5203386"/>
            <a:ext cx="2307690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9" name="Текст 13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8629649" y="4454364"/>
            <a:ext cx="2307690" cy="400110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34" name="Текст 13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629649" y="4793553"/>
            <a:ext cx="2307690" cy="338554"/>
          </a:xfrm>
        </p:spPr>
        <p:txBody>
          <a:bodyPr>
            <a:spAutoFit/>
          </a:bodyPr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 bwMode="auto">
          <a:xfrm>
            <a:off x="1393774" y="1283306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 bwMode="auto">
          <a:xfrm>
            <a:off x="1067670" y="2891854"/>
            <a:ext cx="2005054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</a:t>
            </a:r>
            <a:r>
              <a:rPr lang="en-US"/>
              <a:t> </a:t>
            </a:r>
            <a:r>
              <a:rPr lang="ru-RU"/>
              <a:t>текста</a:t>
            </a:r>
            <a:endParaRPr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16"/>
          </p:nvPr>
        </p:nvSpPr>
        <p:spPr bwMode="auto">
          <a:xfrm>
            <a:off x="3753747" y="2906233"/>
            <a:ext cx="2005053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7"/>
          </p:nvPr>
        </p:nvSpPr>
        <p:spPr bwMode="auto">
          <a:xfrm>
            <a:off x="6387723" y="2906233"/>
            <a:ext cx="2005052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18"/>
          </p:nvPr>
        </p:nvSpPr>
        <p:spPr bwMode="auto">
          <a:xfrm>
            <a:off x="9007178" y="2906233"/>
            <a:ext cx="2005051" cy="646331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7" name="Текст 3"/>
          <p:cNvSpPr>
            <a:spLocks noGrp="1"/>
          </p:cNvSpPr>
          <p:nvPr>
            <p:ph type="body" sz="quarter" idx="33"/>
          </p:nvPr>
        </p:nvSpPr>
        <p:spPr bwMode="auto">
          <a:xfrm>
            <a:off x="1088920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34"/>
          </p:nvPr>
        </p:nvSpPr>
        <p:spPr bwMode="auto">
          <a:xfrm>
            <a:off x="3724224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9" name="Текст 3"/>
          <p:cNvSpPr>
            <a:spLocks noGrp="1"/>
          </p:cNvSpPr>
          <p:nvPr>
            <p:ph type="body" sz="quarter" idx="35"/>
          </p:nvPr>
        </p:nvSpPr>
        <p:spPr bwMode="auto">
          <a:xfrm>
            <a:off x="6358199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0" name="Текст 3"/>
          <p:cNvSpPr>
            <a:spLocks noGrp="1"/>
          </p:cNvSpPr>
          <p:nvPr>
            <p:ph type="body" sz="quarter" idx="36"/>
          </p:nvPr>
        </p:nvSpPr>
        <p:spPr bwMode="auto">
          <a:xfrm>
            <a:off x="8977655" y="5497800"/>
            <a:ext cx="2034573" cy="369332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</a:t>
            </a:r>
            <a:r>
              <a:rPr lang="en-US"/>
              <a:t> </a:t>
            </a:r>
            <a:r>
              <a:rPr lang="ru-RU"/>
              <a:t>текста</a:t>
            </a:r>
            <a:endParaRPr/>
          </a:p>
        </p:txBody>
      </p:sp>
      <p:sp>
        <p:nvSpPr>
          <p:cNvPr id="6" name="Овал 5"/>
          <p:cNvSpPr/>
          <p:nvPr userDrawn="1"/>
        </p:nvSpPr>
        <p:spPr bwMode="auto">
          <a:xfrm>
            <a:off x="1293883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23" name="Рисунок 8"/>
          <p:cNvSpPr>
            <a:spLocks noGrp="1"/>
          </p:cNvSpPr>
          <p:nvPr>
            <p:ph type="pic" sz="quarter" idx="37"/>
          </p:nvPr>
        </p:nvSpPr>
        <p:spPr bwMode="auto">
          <a:xfrm>
            <a:off x="4000745" y="1283306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Овал 23"/>
          <p:cNvSpPr/>
          <p:nvPr userDrawn="1"/>
        </p:nvSpPr>
        <p:spPr bwMode="auto">
          <a:xfrm>
            <a:off x="3900854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25" name="Рисунок 8"/>
          <p:cNvSpPr>
            <a:spLocks noGrp="1"/>
          </p:cNvSpPr>
          <p:nvPr>
            <p:ph type="pic" sz="quarter" idx="38"/>
          </p:nvPr>
        </p:nvSpPr>
        <p:spPr bwMode="auto">
          <a:xfrm>
            <a:off x="1374474" y="3871234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Овал 25"/>
          <p:cNvSpPr/>
          <p:nvPr userDrawn="1"/>
        </p:nvSpPr>
        <p:spPr bwMode="auto">
          <a:xfrm>
            <a:off x="1274583" y="3772636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27" name="Рисунок 8"/>
          <p:cNvSpPr>
            <a:spLocks noGrp="1"/>
          </p:cNvSpPr>
          <p:nvPr>
            <p:ph type="pic" sz="quarter" idx="39"/>
          </p:nvPr>
        </p:nvSpPr>
        <p:spPr bwMode="auto">
          <a:xfrm>
            <a:off x="4000745" y="3868617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Овал 27"/>
          <p:cNvSpPr/>
          <p:nvPr userDrawn="1"/>
        </p:nvSpPr>
        <p:spPr bwMode="auto">
          <a:xfrm>
            <a:off x="3900854" y="3772636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32" name="Рисунок 8"/>
          <p:cNvSpPr>
            <a:spLocks noGrp="1"/>
          </p:cNvSpPr>
          <p:nvPr>
            <p:ph type="pic" sz="quarter" idx="40"/>
          </p:nvPr>
        </p:nvSpPr>
        <p:spPr bwMode="auto">
          <a:xfrm>
            <a:off x="6632341" y="1280316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Овал 32"/>
          <p:cNvSpPr/>
          <p:nvPr userDrawn="1"/>
        </p:nvSpPr>
        <p:spPr bwMode="auto">
          <a:xfrm>
            <a:off x="6532450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34" name="Рисунок 8"/>
          <p:cNvSpPr>
            <a:spLocks noGrp="1"/>
          </p:cNvSpPr>
          <p:nvPr>
            <p:ph type="pic" sz="quarter" idx="41"/>
          </p:nvPr>
        </p:nvSpPr>
        <p:spPr bwMode="auto">
          <a:xfrm>
            <a:off x="9269541" y="1280316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Овал 34"/>
          <p:cNvSpPr/>
          <p:nvPr userDrawn="1"/>
        </p:nvSpPr>
        <p:spPr bwMode="auto">
          <a:xfrm>
            <a:off x="9171270" y="1187325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36" name="Рисунок 8"/>
          <p:cNvSpPr>
            <a:spLocks noGrp="1"/>
          </p:cNvSpPr>
          <p:nvPr>
            <p:ph type="pic" sz="quarter" idx="42"/>
          </p:nvPr>
        </p:nvSpPr>
        <p:spPr bwMode="auto">
          <a:xfrm>
            <a:off x="6632341" y="3868617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Овал 36"/>
          <p:cNvSpPr/>
          <p:nvPr userDrawn="1"/>
        </p:nvSpPr>
        <p:spPr bwMode="auto">
          <a:xfrm>
            <a:off x="6534589" y="3775253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38" name="Рисунок 8"/>
          <p:cNvSpPr>
            <a:spLocks noGrp="1"/>
          </p:cNvSpPr>
          <p:nvPr>
            <p:ph type="pic" sz="quarter" idx="43"/>
          </p:nvPr>
        </p:nvSpPr>
        <p:spPr bwMode="auto">
          <a:xfrm>
            <a:off x="9269541" y="3868617"/>
            <a:ext cx="1450800" cy="145109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Овал 38"/>
          <p:cNvSpPr/>
          <p:nvPr userDrawn="1"/>
        </p:nvSpPr>
        <p:spPr bwMode="auto">
          <a:xfrm>
            <a:off x="9171270" y="3772636"/>
            <a:ext cx="1650582" cy="1643063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7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4"/>
          <p:cNvSpPr/>
          <p:nvPr userDrawn="1"/>
        </p:nvSpPr>
        <p:spPr bwMode="auto">
          <a:xfrm>
            <a:off x="0" y="2102011"/>
            <a:ext cx="12192000" cy="1021119"/>
          </a:xfrm>
          <a:prstGeom prst="roundRect">
            <a:avLst>
              <a:gd name="adj" fmla="val 0"/>
            </a:avLst>
          </a:prstGeom>
          <a:solidFill>
            <a:srgbClr val="F4BB4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/>
          <a:srcRect l="0" t="9257" r="0" b="0"/>
          <a:stretch/>
        </p:blipFill>
        <p:spPr bwMode="auto">
          <a:xfrm>
            <a:off x="11190703" y="2101812"/>
            <a:ext cx="974204" cy="87775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3"/>
          <a:srcRect l="35584" t="0" r="0" b="40465"/>
          <a:stretch/>
        </p:blipFill>
        <p:spPr bwMode="auto">
          <a:xfrm>
            <a:off x="0" y="2313153"/>
            <a:ext cx="847293" cy="804096"/>
          </a:xfrm>
          <a:prstGeom prst="rect">
            <a:avLst/>
          </a:prstGeom>
        </p:spPr>
      </p:pic>
      <p:sp>
        <p:nvSpPr>
          <p:cNvPr id="3" name="Рисунок 8"/>
          <p:cNvSpPr>
            <a:spLocks noGrp="1"/>
          </p:cNvSpPr>
          <p:nvPr>
            <p:ph type="pic" sz="quarter" idx="10"/>
          </p:nvPr>
        </p:nvSpPr>
        <p:spPr bwMode="auto">
          <a:xfrm>
            <a:off x="1056644" y="1603912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876644" y="3929277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8"/>
          </p:nvPr>
        </p:nvSpPr>
        <p:spPr bwMode="auto">
          <a:xfrm>
            <a:off x="876644" y="4319046"/>
            <a:ext cx="2607357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1" name="Овал 20"/>
          <p:cNvSpPr/>
          <p:nvPr userDrawn="1"/>
        </p:nvSpPr>
        <p:spPr bwMode="auto">
          <a:xfrm>
            <a:off x="876644" y="1421946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22" name="Рисунок 8"/>
          <p:cNvSpPr>
            <a:spLocks noGrp="1"/>
          </p:cNvSpPr>
          <p:nvPr>
            <p:ph type="pic" sz="quarter" idx="19"/>
          </p:nvPr>
        </p:nvSpPr>
        <p:spPr bwMode="auto">
          <a:xfrm>
            <a:off x="3685544" y="1603912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0"/>
          </p:nvPr>
        </p:nvSpPr>
        <p:spPr bwMode="auto">
          <a:xfrm>
            <a:off x="3505544" y="3929277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21"/>
          </p:nvPr>
        </p:nvSpPr>
        <p:spPr bwMode="auto">
          <a:xfrm>
            <a:off x="3505544" y="4319046"/>
            <a:ext cx="2607357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Овал 24"/>
          <p:cNvSpPr/>
          <p:nvPr userDrawn="1"/>
        </p:nvSpPr>
        <p:spPr bwMode="auto">
          <a:xfrm>
            <a:off x="3505544" y="1421946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26" name="Рисунок 8"/>
          <p:cNvSpPr>
            <a:spLocks noGrp="1"/>
          </p:cNvSpPr>
          <p:nvPr>
            <p:ph type="pic" sz="quarter" idx="22"/>
          </p:nvPr>
        </p:nvSpPr>
        <p:spPr bwMode="auto">
          <a:xfrm>
            <a:off x="6342678" y="1603912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23"/>
          </p:nvPr>
        </p:nvSpPr>
        <p:spPr bwMode="auto">
          <a:xfrm>
            <a:off x="6162678" y="3929277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4"/>
          </p:nvPr>
        </p:nvSpPr>
        <p:spPr bwMode="auto">
          <a:xfrm>
            <a:off x="6162680" y="4319046"/>
            <a:ext cx="2605769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9" name="Овал 28"/>
          <p:cNvSpPr/>
          <p:nvPr userDrawn="1"/>
        </p:nvSpPr>
        <p:spPr bwMode="auto">
          <a:xfrm>
            <a:off x="6162678" y="1421946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25"/>
          </p:nvPr>
        </p:nvSpPr>
        <p:spPr bwMode="auto">
          <a:xfrm>
            <a:off x="8950036" y="1584204"/>
            <a:ext cx="2074857" cy="20748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lang="ru-RU"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6"/>
          </p:nvPr>
        </p:nvSpPr>
        <p:spPr bwMode="auto">
          <a:xfrm>
            <a:off x="8819814" y="3923259"/>
            <a:ext cx="2607357" cy="400110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7"/>
          </p:nvPr>
        </p:nvSpPr>
        <p:spPr bwMode="auto">
          <a:xfrm>
            <a:off x="8818229" y="4313028"/>
            <a:ext cx="2607357" cy="338554"/>
          </a:xfrm>
        </p:spPr>
        <p:txBody>
          <a:bodyPr/>
          <a:lstStyle>
            <a:lvl1pPr marL="1800" indent="0">
              <a:lnSpc>
                <a:spcPct val="100000"/>
              </a:lnSpc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3" name="Овал 32"/>
          <p:cNvSpPr/>
          <p:nvPr userDrawn="1"/>
        </p:nvSpPr>
        <p:spPr bwMode="auto">
          <a:xfrm>
            <a:off x="8770036" y="1402238"/>
            <a:ext cx="2420667" cy="2420667"/>
          </a:xfrm>
          <a:prstGeom prst="ellipse">
            <a:avLst/>
          </a:prstGeom>
          <a:noFill/>
          <a:ln>
            <a:solidFill>
              <a:srgbClr val="4C5767">
                <a:alpha val="65000"/>
              </a:srgb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 userDrawn="1"/>
        </p:nvSpPr>
        <p:spPr bwMode="auto">
          <a:xfrm>
            <a:off x="6266742" y="1242026"/>
            <a:ext cx="5140746" cy="4774312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5" name="Прямоугольник: скругленные углы 4"/>
          <p:cNvSpPr/>
          <p:nvPr userDrawn="1"/>
        </p:nvSpPr>
        <p:spPr bwMode="auto">
          <a:xfrm>
            <a:off x="955252" y="1242026"/>
            <a:ext cx="4980437" cy="4774312"/>
          </a:xfrm>
          <a:prstGeom prst="roundRect">
            <a:avLst>
              <a:gd name="adj" fmla="val 1340"/>
            </a:avLst>
          </a:prstGeom>
          <a:noFill/>
          <a:ln>
            <a:solidFill>
              <a:schemeClr val="bg1">
                <a:lumMod val="75000"/>
                <a:alpha val="65000"/>
              </a:schemeClr>
            </a:solidFill>
            <a:prstDash val="sysDash"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30"/>
          </p:nvPr>
        </p:nvSpPr>
        <p:spPr bwMode="auto">
          <a:xfrm>
            <a:off x="6403772" y="1395568"/>
            <a:ext cx="4830966" cy="945708"/>
          </a:xfrm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0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2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Текст 11"/>
          <p:cNvSpPr>
            <a:spLocks noGrp="1"/>
          </p:cNvSpPr>
          <p:nvPr>
            <p:ph type="body" sz="quarter" idx="30"/>
          </p:nvPr>
        </p:nvSpPr>
        <p:spPr bwMode="auto">
          <a:xfrm>
            <a:off x="957262" y="1055915"/>
            <a:ext cx="10436115" cy="40011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6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2_Титульный слайд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36"/>
          <p:cNvSpPr/>
          <p:nvPr userDrawn="1"/>
        </p:nvSpPr>
        <p:spPr bwMode="auto">
          <a:xfrm>
            <a:off x="552451" y="552450"/>
            <a:ext cx="11125200" cy="5124449"/>
          </a:xfrm>
          <a:prstGeom prst="roundRect">
            <a:avLst>
              <a:gd name="adj" fmla="val 3764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69401" y="2445314"/>
            <a:ext cx="9853198" cy="707886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rgbClr val="4C5767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9401" y="3267526"/>
            <a:ext cx="9853198" cy="400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3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"/>
          <a:srcRect l="7996" t="0" r="20929" b="78257"/>
          <a:stretch/>
        </p:blipFill>
        <p:spPr bwMode="auto">
          <a:xfrm flipH="1">
            <a:off x="0" y="0"/>
            <a:ext cx="12192000" cy="685800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"/>
          <a:srcRect l="35584" t="0" r="0" b="40465"/>
          <a:stretch/>
        </p:blipFill>
        <p:spPr bwMode="auto">
          <a:xfrm>
            <a:off x="0" y="3812879"/>
            <a:ext cx="3208714" cy="3045121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934270" y="2105561"/>
            <a:ext cx="5504630" cy="1323439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934270" y="3566690"/>
            <a:ext cx="5504630" cy="400110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4_Титульный слайд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 l="52838" t="0" r="0" b="0"/>
          <a:stretch/>
        </p:blipFill>
        <p:spPr bwMode="auto">
          <a:xfrm rot="5400000">
            <a:off x="9677589" y="-83646"/>
            <a:ext cx="2430763" cy="2598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rcRect l="35584" t="0" r="0" b="40465"/>
          <a:stretch/>
        </p:blipFill>
        <p:spPr bwMode="auto">
          <a:xfrm>
            <a:off x="1" y="5359227"/>
            <a:ext cx="1579290" cy="1498772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 userDrawn="1"/>
        </p:nvSpPr>
        <p:spPr bwMode="auto">
          <a:xfrm>
            <a:off x="889994" y="641941"/>
            <a:ext cx="10437203" cy="5163920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1011340" y="1226309"/>
            <a:ext cx="10169319" cy="0"/>
          </a:xfrm>
          <a:prstGeom prst="line">
            <a:avLst/>
          </a:prstGeom>
          <a:ln w="12700">
            <a:solidFill>
              <a:schemeClr val="bg1">
                <a:lumMod val="85000"/>
                <a:alpha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46768" y="2474651"/>
            <a:ext cx="9103199" cy="707886"/>
          </a:xfrm>
        </p:spPr>
        <p:txBody>
          <a:bodyPr anchor="b"/>
          <a:lstStyle>
            <a:lvl1pPr algn="l">
              <a:lnSpc>
                <a:spcPct val="10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46769" y="3339659"/>
            <a:ext cx="9103200" cy="400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Хорда 9"/>
          <p:cNvSpPr/>
          <p:nvPr userDrawn="1"/>
        </p:nvSpPr>
        <p:spPr bwMode="auto">
          <a:xfrm rot="10800000">
            <a:off x="766185" y="1128314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rgbClr val="86BF5E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11" name="Хорда 10"/>
          <p:cNvSpPr/>
          <p:nvPr userDrawn="1"/>
        </p:nvSpPr>
        <p:spPr bwMode="auto">
          <a:xfrm rot="10800000" flipH="1">
            <a:off x="11232166" y="1128314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rgbClr val="F9CE6B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5_Титульный слайд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rcRect l="47536" t="0" r="0" b="60531"/>
          <a:stretch/>
        </p:blipFill>
        <p:spPr bwMode="auto">
          <a:xfrm>
            <a:off x="0" y="5313625"/>
            <a:ext cx="1999148" cy="1544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rcRect l="52838" t="0" r="0" b="0"/>
          <a:stretch/>
        </p:blipFill>
        <p:spPr bwMode="auto">
          <a:xfrm rot="5400000">
            <a:off x="9677589" y="-83646"/>
            <a:ext cx="2430763" cy="259805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 userDrawn="1"/>
        </p:nvSpPr>
        <p:spPr bwMode="auto">
          <a:xfrm>
            <a:off x="877397" y="663227"/>
            <a:ext cx="10437203" cy="531427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982312" y="1460907"/>
            <a:ext cx="10172699" cy="0"/>
          </a:xfrm>
          <a:prstGeom prst="line">
            <a:avLst/>
          </a:prstGeom>
          <a:ln w="12700">
            <a:solidFill>
              <a:schemeClr val="bg1">
                <a:lumMod val="85000"/>
                <a:alpha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31801" y="2621685"/>
            <a:ext cx="9103199" cy="707886"/>
          </a:xfrm>
        </p:spPr>
        <p:txBody>
          <a:bodyPr anchor="b"/>
          <a:lstStyle>
            <a:lvl1pPr algn="l">
              <a:lnSpc>
                <a:spcPct val="100000"/>
              </a:lnSpc>
              <a:defRPr sz="4000" b="1">
                <a:solidFill>
                  <a:srgbClr val="4C5767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31803" y="3464854"/>
            <a:ext cx="9103200" cy="40011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Хорда 9"/>
          <p:cNvSpPr/>
          <p:nvPr userDrawn="1"/>
        </p:nvSpPr>
        <p:spPr bwMode="auto">
          <a:xfrm rot="10800000">
            <a:off x="766185" y="1359319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rgbClr val="F4BB43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11" name="Хорда 10"/>
          <p:cNvSpPr/>
          <p:nvPr userDrawn="1"/>
        </p:nvSpPr>
        <p:spPr bwMode="auto">
          <a:xfrm rot="10800000" flipH="1">
            <a:off x="11225022" y="1359319"/>
            <a:ext cx="203173" cy="203173"/>
          </a:xfrm>
          <a:prstGeom prst="chord">
            <a:avLst>
              <a:gd name="adj1" fmla="val 5285554"/>
              <a:gd name="adj2" fmla="val 16216378"/>
            </a:avLst>
          </a:prstGeom>
          <a:solidFill>
            <a:srgbClr val="F9CE6B"/>
          </a:solidFill>
          <a:ln>
            <a:noFill/>
          </a:ln>
          <a:effectLst>
            <a:outerShdw blurRad="508000" dist="419100" dir="4200000" sx="80000" sy="80000" algn="ctr" rotWithShape="0">
              <a:srgbClr val="96969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Титульный слайд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887992" y="2216224"/>
            <a:ext cx="5208008" cy="1323439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</a:t>
            </a:r>
            <a:br>
              <a:rPr lang="ru-RU"/>
            </a:br>
            <a:r>
              <a:rPr lang="ru-RU"/>
              <a:t>заголовка</a:t>
            </a:r>
            <a:endParaRPr/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87992" y="3754041"/>
            <a:ext cx="5208008" cy="400110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506032" y="2755900"/>
            <a:ext cx="5685967" cy="4102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623091" y="524917"/>
            <a:ext cx="5953307" cy="5953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Титульный слайд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rcRect l="23446" t="-1" r="1" b="34"/>
          <a:stretch/>
        </p:blipFill>
        <p:spPr bwMode="auto">
          <a:xfrm>
            <a:off x="0" y="457494"/>
            <a:ext cx="4597400" cy="6164337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87993" y="2831779"/>
            <a:ext cx="6581649" cy="707886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87993" y="3755556"/>
            <a:ext cx="6581649" cy="400110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rcRect l="0" t="-187" r="0" b="0"/>
          <a:stretch/>
        </p:blipFill>
        <p:spPr bwMode="auto">
          <a:xfrm rot="10800000">
            <a:off x="4847774" y="5443040"/>
            <a:ext cx="2746828" cy="1414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rcRect l="0" t="-187" r="0" b="0"/>
          <a:stretch/>
        </p:blipFill>
        <p:spPr bwMode="auto">
          <a:xfrm rot="5400000">
            <a:off x="8264812" y="1361755"/>
            <a:ext cx="5199202" cy="2678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957263" y="1244698"/>
            <a:ext cx="10277475" cy="822316"/>
          </a:xfrm>
        </p:spPr>
        <p:txBody>
          <a:bodyPr lIns="0" tIns="0" rIns="0" bIns="0">
            <a:noAutofit/>
          </a:bodyPr>
          <a:lstStyle>
            <a:lvl1pPr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38760" y="285063"/>
            <a:ext cx="457926" cy="457926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 bwMode="auto">
          <a:xfrm>
            <a:off x="957263" y="285064"/>
            <a:ext cx="10277476" cy="457926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155645" y="6455821"/>
            <a:ext cx="1859066" cy="277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523514" y="6455821"/>
            <a:ext cx="1262743" cy="28556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>
            <a:off x="9993086" y="6455821"/>
            <a:ext cx="0" cy="285567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49646" y="6501916"/>
            <a:ext cx="2864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800">
                <a:solidFill>
                  <a:schemeClr val="accent4">
                    <a:lumMod val="75000"/>
                  </a:schemeClr>
                </a:solidFill>
              </a:rPr>
              <a:t>© АНО ДПО «Национальный институт качества образования»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673964"/>
            <a:ext cx="105156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562578"/>
            <a:ext cx="10515600" cy="42248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4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20000"/>
        </a:lnSpc>
        <a:spcBef>
          <a:spcPts val="0"/>
        </a:spcBef>
        <a:spcAft>
          <a:spcPts val="1200"/>
        </a:spcAft>
        <a:buFont typeface="Arial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>
        <a:lnSpc>
          <a:spcPct val="90000"/>
        </a:lnSpc>
        <a:spcBef>
          <a:spcPts val="500"/>
        </a:spcBef>
        <a:buFont typeface="Arial"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4470400"/>
            <a:ext cx="1294221" cy="16271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47313" y="0"/>
            <a:ext cx="3744687" cy="6774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00350" y="0"/>
            <a:ext cx="939165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2982191" y="-197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Заголовок 11"/>
          <p:cNvSpPr txBox="1"/>
          <p:nvPr/>
        </p:nvSpPr>
        <p:spPr bwMode="auto">
          <a:xfrm>
            <a:off x="646338" y="2357099"/>
            <a:ext cx="5994206" cy="4579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>
                <a:solidFill>
                  <a:schemeClr val="accent2">
                    <a:lumMod val="75000"/>
                  </a:schemeClr>
                </a:solidFill>
              </a:rPr>
              <a:t>Тема выступления</a:t>
            </a:r>
            <a:endParaRPr lang="ru-RU" sz="4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6"/>
          <p:cNvSpPr txBox="1"/>
          <p:nvPr/>
        </p:nvSpPr>
        <p:spPr bwMode="auto">
          <a:xfrm>
            <a:off x="673293" y="3044887"/>
            <a:ext cx="5274712" cy="21076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Иванов Иван Иваныч,</a:t>
            </a:r>
            <a:endParaRPr/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i="1">
                <a:solidFill>
                  <a:schemeClr val="accent2">
                    <a:lumMod val="75000"/>
                  </a:schemeClr>
                </a:solidFill>
              </a:rPr>
              <a:t>учитель начальных классов  МОУ СШ № .. </a:t>
            </a:r>
            <a:endParaRPr/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i="1">
                <a:solidFill>
                  <a:schemeClr val="accent2">
                    <a:lumMod val="75000"/>
                  </a:schemeClr>
                </a:solidFill>
              </a:rPr>
              <a:t>г. …,  …. области (…края, Республика…)</a:t>
            </a:r>
            <a:endParaRPr/>
          </a:p>
          <a:p>
            <a:pPr>
              <a:defRPr/>
            </a:pPr>
            <a:br>
              <a:rPr lang="en-US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30034" y="279499"/>
            <a:ext cx="4474586" cy="5812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53562" y="698527"/>
            <a:ext cx="1607213" cy="525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86063" y="0"/>
            <a:ext cx="470593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8" name="Заголовок 11"/>
          <p:cNvSpPr txBox="1"/>
          <p:nvPr/>
        </p:nvSpPr>
        <p:spPr bwMode="auto">
          <a:xfrm>
            <a:off x="1132308" y="571843"/>
            <a:ext cx="7796212" cy="4579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rgbClr val="FFBA13"/>
                </a:solidFill>
                <a:latin typeface="Calibri Bold"/>
                <a:ea typeface="Calibri Bold"/>
                <a:cs typeface="Calibri Bold"/>
              </a:rPr>
              <a:t>Заголовок слайда: </a:t>
            </a:r>
            <a:endParaRPr lang="ru-RU" sz="40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1135" y="507365"/>
            <a:ext cx="476250" cy="476250"/>
          </a:xfrm>
          <a:prstGeom prst="rect">
            <a:avLst/>
          </a:prstGeom>
        </p:spPr>
      </p:pic>
      <p:sp>
        <p:nvSpPr>
          <p:cNvPr id="10" name="Объект 6"/>
          <p:cNvSpPr txBox="1"/>
          <p:nvPr/>
        </p:nvSpPr>
        <p:spPr bwMode="auto">
          <a:xfrm>
            <a:off x="1144749" y="1129003"/>
            <a:ext cx="5274712" cy="4646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Описание слайда</a:t>
            </a:r>
            <a:br>
              <a:rPr lang="en-US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22"/>
          </p:nvPr>
        </p:nvSpPr>
        <p:spPr bwMode="auto">
          <a:xfrm>
            <a:off x="6203092" y="1142061"/>
            <a:ext cx="5495354" cy="4624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0" name="Заголовок 11"/>
          <p:cNvSpPr txBox="1"/>
          <p:nvPr/>
        </p:nvSpPr>
        <p:spPr bwMode="auto">
          <a:xfrm>
            <a:off x="1132308" y="571843"/>
            <a:ext cx="7796212" cy="4579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rgbClr val="FFBA13"/>
                </a:solidFill>
                <a:latin typeface="Calibri Bold"/>
                <a:ea typeface="Calibri Bold"/>
                <a:cs typeface="Calibri Bold"/>
              </a:rPr>
              <a:t>Заголовок слайда: </a:t>
            </a:r>
            <a:endParaRPr lang="ru-RU" sz="40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1135" y="507365"/>
            <a:ext cx="476250" cy="476250"/>
          </a:xfrm>
          <a:prstGeom prst="rect">
            <a:avLst/>
          </a:prstGeom>
        </p:spPr>
      </p:pic>
      <p:sp>
        <p:nvSpPr>
          <p:cNvPr id="14" name="Объект 6"/>
          <p:cNvSpPr txBox="1"/>
          <p:nvPr/>
        </p:nvSpPr>
        <p:spPr bwMode="auto">
          <a:xfrm>
            <a:off x="1144750" y="1129003"/>
            <a:ext cx="4866752" cy="4646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Описание слайда</a:t>
            </a:r>
            <a:br>
              <a:rPr lang="en-US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0" name="Заголовок 11"/>
          <p:cNvSpPr txBox="1"/>
          <p:nvPr/>
        </p:nvSpPr>
        <p:spPr bwMode="auto">
          <a:xfrm>
            <a:off x="1132308" y="571843"/>
            <a:ext cx="7796212" cy="4579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rgbClr val="FFBA13"/>
                </a:solidFill>
                <a:latin typeface="Calibri Bold"/>
                <a:ea typeface="Calibri Bold"/>
                <a:cs typeface="Calibri Bold"/>
              </a:rPr>
              <a:t>Заголовок слайда: </a:t>
            </a:r>
            <a:endParaRPr lang="ru-RU" sz="40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1135" y="507365"/>
            <a:ext cx="476250" cy="476250"/>
          </a:xfrm>
          <a:prstGeom prst="rect">
            <a:avLst/>
          </a:prstGeom>
        </p:spPr>
      </p:pic>
      <p:sp>
        <p:nvSpPr>
          <p:cNvPr id="12" name="Объект 6"/>
          <p:cNvSpPr txBox="1"/>
          <p:nvPr/>
        </p:nvSpPr>
        <p:spPr bwMode="auto">
          <a:xfrm>
            <a:off x="1144749" y="1129003"/>
            <a:ext cx="4994845" cy="4646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Описание слайда</a:t>
            </a:r>
            <a:br>
              <a:rPr lang="en-US"/>
            </a:b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13916" y="-965200"/>
            <a:ext cx="642516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00350" y="0"/>
            <a:ext cx="939165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0" name="Заголовок 11"/>
          <p:cNvSpPr txBox="1"/>
          <p:nvPr/>
        </p:nvSpPr>
        <p:spPr bwMode="auto">
          <a:xfrm>
            <a:off x="1132308" y="571843"/>
            <a:ext cx="7796212" cy="4579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rgbClr val="FFBA13"/>
                </a:solidFill>
                <a:latin typeface="Calibri Bold"/>
                <a:ea typeface="Calibri Bold"/>
                <a:cs typeface="Calibri Bold"/>
              </a:rPr>
              <a:t>Заголовок слайда: </a:t>
            </a:r>
            <a:endParaRPr lang="ru-RU" sz="40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1135" y="507365"/>
            <a:ext cx="476250" cy="476250"/>
          </a:xfrm>
          <a:prstGeom prst="rect">
            <a:avLst/>
          </a:prstGeom>
        </p:spPr>
      </p:pic>
      <p:sp>
        <p:nvSpPr>
          <p:cNvPr id="12" name="Объект 6"/>
          <p:cNvSpPr txBox="1"/>
          <p:nvPr/>
        </p:nvSpPr>
        <p:spPr bwMode="auto">
          <a:xfrm>
            <a:off x="1144749" y="1129003"/>
            <a:ext cx="4994845" cy="4646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Описание слайда</a:t>
            </a:r>
            <a:br>
              <a:rPr lang="en-US"/>
            </a:br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6042316" y="1569778"/>
            <a:ext cx="1603084" cy="25958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9550399" y="1346200"/>
            <a:ext cx="2578100" cy="27701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937663" y="876299"/>
            <a:ext cx="4402475" cy="521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1"/>
          <p:cNvSpPr txBox="1"/>
          <p:nvPr/>
        </p:nvSpPr>
        <p:spPr bwMode="auto">
          <a:xfrm>
            <a:off x="967207" y="2159000"/>
            <a:ext cx="7796212" cy="80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400">
                <a:solidFill>
                  <a:srgbClr val="FFBA13"/>
                </a:solidFill>
                <a:latin typeface="Calibri Bold"/>
                <a:cs typeface="Calibri Bold"/>
              </a:rPr>
              <a:t>Выводы</a:t>
            </a:r>
            <a:endParaRPr lang="ru-RU" sz="6400"/>
          </a:p>
        </p:txBody>
      </p:sp>
      <p:sp>
        <p:nvSpPr>
          <p:cNvPr id="9" name="Объект 6"/>
          <p:cNvSpPr txBox="1"/>
          <p:nvPr/>
        </p:nvSpPr>
        <p:spPr bwMode="auto">
          <a:xfrm>
            <a:off x="979649" y="3059403"/>
            <a:ext cx="8088151" cy="18300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Подзаголовок слайда</a:t>
            </a:r>
            <a:br>
              <a:rPr lang="en-US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7100" y="2655449"/>
            <a:ext cx="10312400" cy="11689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679450" y="3968234"/>
            <a:ext cx="1403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info@niko.institute</a:t>
            </a:r>
            <a:endParaRPr lang="ru-RU" sz="120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125948" y="3961884"/>
            <a:ext cx="16980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niko.institute</a:t>
            </a:r>
            <a:endParaRPr lang="ru-RU" sz="120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208748" y="3949184"/>
            <a:ext cx="1698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info@nobr.ru</a:t>
            </a:r>
            <a:endParaRPr lang="ru-RU" sz="120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5935948" y="3949184"/>
            <a:ext cx="1698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nobr.ru</a:t>
            </a:r>
            <a:endParaRPr lang="ru-RU" sz="120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8056848" y="3949184"/>
            <a:ext cx="1698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dpo@niko.institute</a:t>
            </a:r>
            <a:endParaRPr lang="ru-RU" sz="120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9936448" y="3949184"/>
            <a:ext cx="1698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/>
              <a:t>iteach.niko.institute</a:t>
            </a:r>
            <a:endParaRPr lang="ru-RU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Пользовательские 5">
      <a:dk1>
        <a:srgbClr val="4C5767"/>
      </a:dk1>
      <a:lt1>
        <a:srgbClr val="FFFFFF"/>
      </a:lt1>
      <a:dk2>
        <a:srgbClr val="F7B942"/>
      </a:dk2>
      <a:lt2>
        <a:srgbClr val="FCD04F"/>
      </a:lt2>
      <a:accent1>
        <a:srgbClr val="FDE68C"/>
      </a:accent1>
      <a:accent2>
        <a:srgbClr val="4C5767"/>
      </a:accent2>
      <a:accent3>
        <a:srgbClr val="EDBE59"/>
      </a:accent3>
      <a:accent4>
        <a:srgbClr val="7E8691"/>
      </a:accent4>
      <a:accent5>
        <a:srgbClr val="F6CC5B"/>
      </a:accent5>
      <a:accent6>
        <a:srgbClr val="4C5767"/>
      </a:accent6>
      <a:hlink>
        <a:srgbClr val="E2C755"/>
      </a:hlink>
      <a:folHlink>
        <a:srgbClr val="7E8691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Максим Косьяненко</dc:creator>
  <cp:keywords/>
  <dc:description/>
  <dc:identifier/>
  <dc:language/>
  <cp:lastModifiedBy>Татьяна Косьяненко</cp:lastModifiedBy>
  <cp:revision>94</cp:revision>
  <dcterms:created xsi:type="dcterms:W3CDTF">2022-08-29T11:36:52Z</dcterms:created>
  <dcterms:modified xsi:type="dcterms:W3CDTF">2024-01-31T12:20:10Z</dcterms:modified>
  <cp:category/>
  <cp:contentStatus/>
  <cp:version/>
</cp:coreProperties>
</file>